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2" r:id="rId34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8" d="100"/>
          <a:sy n="88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F9E8-A606-4A22-AAC3-EB75E491C707}" type="datetimeFigureOut">
              <a:rPr lang="ar-EG" smtClean="0"/>
              <a:t>14/03/1446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D798-17D0-4DF4-A792-DB605545660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59504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F9E8-A606-4A22-AAC3-EB75E491C707}" type="datetimeFigureOut">
              <a:rPr lang="ar-EG" smtClean="0"/>
              <a:t>14/03/1446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D798-17D0-4DF4-A792-DB605545660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79347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F9E8-A606-4A22-AAC3-EB75E491C707}" type="datetimeFigureOut">
              <a:rPr lang="ar-EG" smtClean="0"/>
              <a:t>14/03/1446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D798-17D0-4DF4-A792-DB605545660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83537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F9E8-A606-4A22-AAC3-EB75E491C707}" type="datetimeFigureOut">
              <a:rPr lang="ar-EG" smtClean="0"/>
              <a:t>14/03/1446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D798-17D0-4DF4-A792-DB605545660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5280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F9E8-A606-4A22-AAC3-EB75E491C707}" type="datetimeFigureOut">
              <a:rPr lang="ar-EG" smtClean="0"/>
              <a:t>14/03/1446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D798-17D0-4DF4-A792-DB605545660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31258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F9E8-A606-4A22-AAC3-EB75E491C707}" type="datetimeFigureOut">
              <a:rPr lang="ar-EG" smtClean="0"/>
              <a:t>14/03/1446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D798-17D0-4DF4-A792-DB605545660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5841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F9E8-A606-4A22-AAC3-EB75E491C707}" type="datetimeFigureOut">
              <a:rPr lang="ar-EG" smtClean="0"/>
              <a:t>14/03/1446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D798-17D0-4DF4-A792-DB605545660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0981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F9E8-A606-4A22-AAC3-EB75E491C707}" type="datetimeFigureOut">
              <a:rPr lang="ar-EG" smtClean="0"/>
              <a:t>14/03/1446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D798-17D0-4DF4-A792-DB605545660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13322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F9E8-A606-4A22-AAC3-EB75E491C707}" type="datetimeFigureOut">
              <a:rPr lang="ar-EG" smtClean="0"/>
              <a:t>14/03/1446</a:t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D798-17D0-4DF4-A792-DB605545660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29309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F9E8-A606-4A22-AAC3-EB75E491C707}" type="datetimeFigureOut">
              <a:rPr lang="ar-EG" smtClean="0"/>
              <a:t>14/03/1446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D798-17D0-4DF4-A792-DB605545660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56781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F9E8-A606-4A22-AAC3-EB75E491C707}" type="datetimeFigureOut">
              <a:rPr lang="ar-EG" smtClean="0"/>
              <a:t>14/03/1446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D798-17D0-4DF4-A792-DB605545660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91269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4F9E8-A606-4A22-AAC3-EB75E491C707}" type="datetimeFigureOut">
              <a:rPr lang="ar-EG" smtClean="0"/>
              <a:t>14/03/1446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BD798-17D0-4DF4-A792-DB605545660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56771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0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211" y="-1"/>
            <a:ext cx="12305208" cy="68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1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4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5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9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9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2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1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4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296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2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74936" cy="68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3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6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2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3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531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4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4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1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3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3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3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061374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0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1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7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5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19546" y="2"/>
            <a:ext cx="1172454" cy="131987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841" y="5857109"/>
            <a:ext cx="800498" cy="9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06662" y="5857110"/>
            <a:ext cx="800497" cy="936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5063" y="4853099"/>
            <a:ext cx="5304661" cy="91512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1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3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74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0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4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9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73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6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Widescreen</PresentationFormat>
  <Paragraphs>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Canva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</cp:revision>
  <dcterms:created xsi:type="dcterms:W3CDTF">2024-09-17T23:33:22Z</dcterms:created>
  <dcterms:modified xsi:type="dcterms:W3CDTF">2024-09-17T23:34:04Z</dcterms:modified>
</cp:coreProperties>
</file>